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301" r:id="rId5"/>
    <p:sldId id="262" r:id="rId6"/>
    <p:sldId id="263" r:id="rId7"/>
    <p:sldId id="264" r:id="rId8"/>
    <p:sldId id="258" r:id="rId9"/>
    <p:sldId id="267" r:id="rId10"/>
    <p:sldId id="268" r:id="rId11"/>
    <p:sldId id="269" r:id="rId12"/>
    <p:sldId id="272" r:id="rId13"/>
    <p:sldId id="275" r:id="rId14"/>
    <p:sldId id="277" r:id="rId15"/>
    <p:sldId id="279" r:id="rId16"/>
    <p:sldId id="30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4AC"/>
    <a:srgbClr val="CCC7B0"/>
    <a:srgbClr val="D9D5C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660"/>
  </p:normalViewPr>
  <p:slideViewPr>
    <p:cSldViewPr>
      <p:cViewPr varScale="1">
        <p:scale>
          <a:sx n="144" d="100"/>
          <a:sy n="144" d="100"/>
        </p:scale>
        <p:origin x="93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EA048-4060-4C98-9B8D-63E62C79983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F986-3B07-4CCF-B45A-E34810AFD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9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93D90-91D4-4D4C-8EE1-4195A0479573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2631-4E00-405B-9C4B-B7927F27B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2631-4E00-405B-9C4B-B7927F27BC5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2631-4E00-405B-9C4B-B7927F27BC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3C2B-DE44-4870-907B-4856A32C2907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85C-F0D3-42D2-921D-B6D46751289A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D7B4-64DD-4549-9533-52279C1D282E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6EC-117B-4086-B1A4-C9AF9EC0F24E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C31-248E-4379-AF9F-60DCA07A3B9E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EE62-1E88-4C71-B541-9B0D2C697A2B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8C19-B54B-4D15-A394-4CF9189019ED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BDC6-34AA-4FBC-81CF-B836FE1449A6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E92-E91D-4EEC-A865-7AAD551CBC6D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DB5D-8B1D-4249-AF5C-CD93C880A9CC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798-9E56-4F5B-A94E-270850FFCB56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725-D400-4BC4-8CF9-A02D227D1017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4"/>
          <p:cNvSpPr/>
          <p:nvPr/>
        </p:nvSpPr>
        <p:spPr>
          <a:xfrm rot="5400000">
            <a:off x="431540" y="-56542"/>
            <a:ext cx="4752528" cy="5256584"/>
          </a:xfrm>
          <a:prstGeom prst="rect">
            <a:avLst/>
          </a:prstGeom>
          <a:solidFill>
            <a:schemeClr val="accent1">
              <a:lumMod val="75000"/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7;p24"/>
          <p:cNvSpPr/>
          <p:nvPr/>
        </p:nvSpPr>
        <p:spPr>
          <a:xfrm rot="-5400000" flipH="1">
            <a:off x="6657336" y="2461200"/>
            <a:ext cx="4752528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2" descr="https://svetoforbel.by/image/catalog/belarus_oblast/Magasiny_Svetofor_Oblast_Gom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54" y="6804"/>
            <a:ext cx="7704856" cy="5169708"/>
          </a:xfrm>
          <a:prstGeom prst="rect">
            <a:avLst/>
          </a:prstGeom>
          <a:noFill/>
        </p:spPr>
      </p:pic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07504" y="1995686"/>
            <a:ext cx="62646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ПИЛОТНЫЙ ПРОЕКТ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«ПАТРИОТИЧЕСКИЙ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ИМПУЛЬС»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447867" y="3475022"/>
            <a:ext cx="4104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spcBef>
                <a:spcPct val="50000"/>
              </a:spcBef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«Жизнь продолжается. </a:t>
            </a:r>
          </a:p>
          <a:p>
            <a:pPr algn="ctr">
              <a:lnSpc>
                <a:spcPts val="1000"/>
              </a:lnSpc>
              <a:spcBef>
                <a:spcPct val="50000"/>
              </a:spcBef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 память должна жить,</a:t>
            </a:r>
          </a:p>
          <a:p>
            <a:pPr algn="ctr">
              <a:lnSpc>
                <a:spcPts val="1000"/>
              </a:lnSpc>
              <a:spcBef>
                <a:spcPct val="50000"/>
              </a:spcBef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жить вечно!»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вечный огонь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360711"/>
            <a:ext cx="3131840" cy="1782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http://www.belstom.by/assets/images/Img-Hollyday/slide_Belarus_remember_s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137"/>
            <a:ext cx="236674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орог памяти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9992" cy="271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дорог памят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1"/>
            <a:ext cx="3203848" cy="195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дор памяти.jpg"/>
          <p:cNvPicPr>
            <a:picLocks noChangeAspect="1"/>
          </p:cNvPicPr>
          <p:nvPr/>
        </p:nvPicPr>
        <p:blipFill>
          <a:blip cstate="print"/>
          <a:srcRect b="8966"/>
          <a:stretch>
            <a:fillRect/>
          </a:stretch>
        </p:blipFill>
        <p:spPr>
          <a:xfrm>
            <a:off x="0" y="2643758"/>
            <a:ext cx="4511544" cy="249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дорогами пам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643757"/>
            <a:ext cx="4499992" cy="249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99992" y="0"/>
            <a:ext cx="14401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54260" y="2499742"/>
            <a:ext cx="925252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237;p34"/>
          <p:cNvSpPr/>
          <p:nvPr/>
        </p:nvSpPr>
        <p:spPr>
          <a:xfrm flipH="1">
            <a:off x="4644008" y="0"/>
            <a:ext cx="4499992" cy="252028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Военно-патриотический маршрут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Дорогой памяти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…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  включает в себя посещение мемориалов, увековечивающих память воинов,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погибших как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годы Великой Отечественной войны, так и послевоенного периода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oogle Shape;135;p25"/>
          <p:cNvSpPr/>
          <p:nvPr/>
        </p:nvSpPr>
        <p:spPr>
          <a:xfrm flipH="1">
            <a:off x="-10636" y="4437834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41223" y="4789713"/>
            <a:ext cx="17570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Гомель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аллея герое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779662"/>
            <a:ext cx="5804774" cy="336383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37;p34"/>
          <p:cNvSpPr/>
          <p:nvPr/>
        </p:nvSpPr>
        <p:spPr>
          <a:xfrm flipH="1">
            <a:off x="2987824" y="0"/>
            <a:ext cx="6156176" cy="1779662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Мемориальный комплекс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Аллея Героев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»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be-B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be-BY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стелах мемориального комплекса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размещены 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QR</a:t>
            </a:r>
            <a:r>
              <a:rPr lang="be-BY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-коды</a:t>
            </a:r>
            <a:r>
              <a:rPr lang="be-BY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при сч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итывании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которых за несколько секунд на экран выводится биография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Героев Советского Союза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их жизни и подвигов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2987824" cy="1779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л геро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98" y="96276"/>
            <a:ext cx="2798829" cy="158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790396" y="1779662"/>
            <a:ext cx="3353604" cy="3363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QR-коды на стелах Аллеи Героев помогут узнать о тех, чья судьба связана с  Гомелем | Новости Гомел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56"/>
          <a:stretch>
            <a:fillRect/>
          </a:stretch>
        </p:blipFill>
        <p:spPr bwMode="auto">
          <a:xfrm>
            <a:off x="5937429" y="1612594"/>
            <a:ext cx="3059538" cy="283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35;p25"/>
          <p:cNvSpPr/>
          <p:nvPr/>
        </p:nvSpPr>
        <p:spPr>
          <a:xfrm flipH="1">
            <a:off x="-1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Black" pitchFamily="34" charset="0"/>
              </a:rPr>
              <a:t>Объект маршрута</a:t>
            </a:r>
            <a:endParaRPr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86963" y="4774168"/>
            <a:ext cx="17570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Гомель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" y="2643758"/>
            <a:ext cx="4497307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237;p34"/>
          <p:cNvSpPr/>
          <p:nvPr/>
        </p:nvSpPr>
        <p:spPr>
          <a:xfrm flipH="1">
            <a:off x="4632920" y="0"/>
            <a:ext cx="4499992" cy="252028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Военно-патриотический маршрут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ЛОЕВЩИНА В СИЯНИИ ВЕКОВ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 необыкновенного мужества и великих подвигов советских солдат при форсировании Днепра и освобождение Лоевского района от немецко-фашистских захватчиков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0"/>
            <a:ext cx="14401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49974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35;p25"/>
          <p:cNvSpPr/>
          <p:nvPr/>
        </p:nvSpPr>
        <p:spPr>
          <a:xfrm flipH="1">
            <a:off x="6084168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Black" pitchFamily="34" charset="0"/>
              </a:rPr>
              <a:t>Объект маршрута</a:t>
            </a:r>
            <a:endParaRPr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43758"/>
            <a:ext cx="4521812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72" y="0"/>
            <a:ext cx="4514363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135;p25"/>
          <p:cNvSpPr/>
          <p:nvPr/>
        </p:nvSpPr>
        <p:spPr>
          <a:xfrm flipH="1">
            <a:off x="0" y="4443956"/>
            <a:ext cx="3240360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33572" y="4774167"/>
            <a:ext cx="22322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Лоевский район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7444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361;p39"/>
          <p:cNvSpPr/>
          <p:nvPr/>
        </p:nvSpPr>
        <p:spPr>
          <a:xfrm>
            <a:off x="3131840" y="4443958"/>
            <a:ext cx="4499992" cy="699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7;p34"/>
          <p:cNvSpPr/>
          <p:nvPr/>
        </p:nvSpPr>
        <p:spPr>
          <a:xfrm flipH="1">
            <a:off x="3716934" y="0"/>
            <a:ext cx="5436096" cy="221171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Военно-патриотический маршрут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 дороге памяти и скорби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Охватывает посещение мест военных сражений, памятных мемориалов, музеев и служит средством примирения и упрочнения единства и дружбы народов и патриотического воспитания граждан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калинковичи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499742"/>
            <a:ext cx="1874275" cy="224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 descr="д. Юровичи Калинковичского р-на. Памятник погибшим землякам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8898" y="2427734"/>
            <a:ext cx="15121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135;p25"/>
          <p:cNvSpPr/>
          <p:nvPr/>
        </p:nvSpPr>
        <p:spPr>
          <a:xfrm flipH="1">
            <a:off x="-63132" y="4443957"/>
            <a:ext cx="319497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347" y="2203496"/>
            <a:ext cx="2049654" cy="29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40151" y="4774168"/>
            <a:ext cx="32010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Калинковичский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542"/>
            <a:ext cx="5832648" cy="33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8032" y="51471"/>
            <a:ext cx="421196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Black" pitchFamily="34" charset="0"/>
                <a:ea typeface="+mj-ea"/>
                <a:cs typeface="+mj-cs"/>
              </a:rPr>
              <a:t>«Дорогами Войны»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Google Shape;237;p34"/>
          <p:cNvSpPr/>
          <p:nvPr/>
        </p:nvSpPr>
        <p:spPr>
          <a:xfrm flipH="1">
            <a:off x="4644008" y="0"/>
            <a:ext cx="4499992" cy="1995686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Туристический маршрут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Дорогами войны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Проходит по местам боевой славы </a:t>
            </a:r>
            <a:b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сожженным деревням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361;p39"/>
          <p:cNvSpPr/>
          <p:nvPr/>
        </p:nvSpPr>
        <p:spPr>
          <a:xfrm>
            <a:off x="3131840" y="4443958"/>
            <a:ext cx="4499992" cy="699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5;p25"/>
          <p:cNvSpPr/>
          <p:nvPr/>
        </p:nvSpPr>
        <p:spPr>
          <a:xfrm flipH="1">
            <a:off x="-1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3" y="2905182"/>
            <a:ext cx="3563888" cy="223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055768" y="4783326"/>
            <a:ext cx="20882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Ельский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:\фото памятников и церквей\108_FUJI\DSCF835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180" y="0"/>
            <a:ext cx="2862064" cy="27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2" y="1936261"/>
            <a:ext cx="1661452" cy="128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Google Shape;237;p34"/>
          <p:cNvSpPr/>
          <p:nvPr/>
        </p:nvSpPr>
        <p:spPr>
          <a:xfrm flipH="1">
            <a:off x="4463480" y="0"/>
            <a:ext cx="4680520" cy="2592288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Военно-патриотический маршрут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«Памяць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be-BY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нулай вайне»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 включает в себя памятники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прошедшей войне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мемориальный комплекс  жертвам фашизма, место базирования партизанского соединения А.М.Сабурова, воинское кладбище д. </a:t>
            </a:r>
            <a:r>
              <a:rPr lang="ru-RU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Ветвица</a:t>
            </a: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место сожжения невинных жителей в годы войны д.Симоничи, мемориальный знак урочище «Красная горка», мемориальный комплекс жертвам фашизма </a:t>
            </a:r>
            <a:r>
              <a:rPr lang="ru-RU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д.Тонеж</a:t>
            </a: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Рисунок 6" descr="F:\фото памятников и церквей\108_FUJI\DSCF83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360" y="2592288"/>
            <a:ext cx="248376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-1"/>
            <a:ext cx="2106488" cy="19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о памятников и церквей\108_FUJI\DSCF838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592289"/>
            <a:ext cx="3419872" cy="25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2288"/>
            <a:ext cx="3240360" cy="1944216"/>
          </a:xfrm>
          <a:prstGeom prst="rect">
            <a:avLst/>
          </a:prstGeom>
        </p:spPr>
      </p:pic>
      <p:sp>
        <p:nvSpPr>
          <p:cNvPr id="12" name="Google Shape;135;p25"/>
          <p:cNvSpPr/>
          <p:nvPr/>
        </p:nvSpPr>
        <p:spPr>
          <a:xfrm flipH="1">
            <a:off x="0" y="4443956"/>
            <a:ext cx="3240360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3720" y="4784843"/>
            <a:ext cx="25202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Лельчицкий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5;p35"/>
          <p:cNvSpPr/>
          <p:nvPr/>
        </p:nvSpPr>
        <p:spPr>
          <a:xfrm>
            <a:off x="0" y="-20538"/>
            <a:ext cx="9144000" cy="5164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За каждую счастливую минуту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благодарим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солдатов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Той Войны,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которые по страшному маршруту,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шли к победе – своей родной страны!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Google Shape;381;p41"/>
          <p:cNvSpPr/>
          <p:nvPr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rgbClr val="CFC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381;p41"/>
          <p:cNvSpPr/>
          <p:nvPr/>
        </p:nvSpPr>
        <p:spPr>
          <a:xfrm>
            <a:off x="0" y="4999484"/>
            <a:ext cx="9144000" cy="144016"/>
          </a:xfrm>
          <a:prstGeom prst="rect">
            <a:avLst/>
          </a:prstGeom>
          <a:solidFill>
            <a:srgbClr val="CFC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81;p41"/>
          <p:cNvSpPr/>
          <p:nvPr/>
        </p:nvSpPr>
        <p:spPr>
          <a:xfrm>
            <a:off x="0" y="4587974"/>
            <a:ext cx="4587944" cy="36004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81;p41"/>
          <p:cNvSpPr/>
          <p:nvPr/>
        </p:nvSpPr>
        <p:spPr>
          <a:xfrm>
            <a:off x="5508104" y="195486"/>
            <a:ext cx="3635896" cy="36004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2" descr="https://pbs.twimg.com/media/E6wXbHnXIAAHIHZ.jp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227" y="1131590"/>
            <a:ext cx="640754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386;p42"/>
          <p:cNvSpPr/>
          <p:nvPr/>
        </p:nvSpPr>
        <p:spPr>
          <a:xfrm>
            <a:off x="971600" y="0"/>
            <a:ext cx="6948264" cy="1059582"/>
          </a:xfrm>
          <a:prstGeom prst="rect">
            <a:avLst/>
          </a:prstGeom>
          <a:solidFill>
            <a:schemeClr val="accent1">
              <a:lumMod val="75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1400" b="1" dirty="0" smtClean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3972" y="0"/>
            <a:ext cx="507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каждую счастливую минуту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благодарим солдат той Войны,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которые по страшному маршруту,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шли к Победе – своей родной страны!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45;p35"/>
          <p:cNvSpPr/>
          <p:nvPr/>
        </p:nvSpPr>
        <p:spPr>
          <a:xfrm>
            <a:off x="0" y="-20538"/>
            <a:ext cx="9144000" cy="5164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2" descr="https://dkvoronovo.ru/wp-content/uploads/2020/12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44674"/>
            <a:ext cx="9324528" cy="638817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0"/>
            <a:ext cx="4104456" cy="145562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ТУРИСТИЧЕСКИЙ ПРОДУКТ «ПАТРИОТИЧЕСКИЙ ИМПУЛЬС»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Гомельским областным исполнительным комитетом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4899" y="1563638"/>
            <a:ext cx="4104456" cy="50405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Годы реализации: 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2020 – 2022 гг.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35;p25"/>
          <p:cNvSpPr/>
          <p:nvPr/>
        </p:nvSpPr>
        <p:spPr>
          <a:xfrm flipH="1">
            <a:off x="5076056" y="3939902"/>
            <a:ext cx="4067944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42950" indent="-742950"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Целевая аудитория:</a:t>
            </a:r>
          </a:p>
          <a:p>
            <a:pPr marL="742950" indent="-742950" algn="ctr">
              <a:defRPr/>
            </a:pPr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школьники, учащаяся молодёжь</a:t>
            </a:r>
          </a:p>
        </p:txBody>
      </p:sp>
      <p:sp>
        <p:nvSpPr>
          <p:cNvPr id="34" name="Google Shape;135;p25"/>
          <p:cNvSpPr/>
          <p:nvPr/>
        </p:nvSpPr>
        <p:spPr>
          <a:xfrm flipH="1">
            <a:off x="215516" y="987574"/>
            <a:ext cx="8712968" cy="86409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1600" dirty="0" smtClean="0">
                <a:latin typeface="Arial Black" pitchFamily="34" charset="0"/>
              </a:rPr>
              <a:t> популяризация маршрутов туристического продукта «Патриотический импульс» среди различных групп населения.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КОНЦЕПЦИЯ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65187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АКТУАЛЬНОСТЬ: </a:t>
            </a:r>
            <a:r>
              <a:rPr lang="ru-RU" sz="12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патриотическое воспитание выступает основополагающим социальным фактором укрепления белорусской государственности, консолидации белорусского общества, обеспечение национальной безопасности, достижения белорусской гражданской идентичности населением страны, что определяет стратегию развития Республики Беларусь.</a:t>
            </a:r>
            <a:endParaRPr lang="ru-RU" sz="12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795F4B-1ED9-4F91-BD6D-FF1542377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7694"/>
            <a:ext cx="2088679" cy="139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067694"/>
            <a:ext cx="314527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https://gp.by/upload/medialibrary/e90/e90cb81e709175ebae57f8ef0a2b3f1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067694"/>
            <a:ext cx="203878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7" descr="https://maumediacenter.ru/wp-content/uploads/2018/07/Patrioticheskoe-vospitanie-onlaj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0156">
            <a:off x="7201135" y="3150624"/>
            <a:ext cx="1712757" cy="11418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257732" y="3826160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49408" y="3416269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49408" y="2952393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51520" y="2539916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57732" y="2157758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51520" y="1732915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51520" y="1305820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51520" y="884895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Google Shape;135;p25"/>
          <p:cNvSpPr/>
          <p:nvPr/>
        </p:nvSpPr>
        <p:spPr>
          <a:xfrm flipH="1">
            <a:off x="5076056" y="3939902"/>
            <a:ext cx="4067944" cy="120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42950" indent="-742950" algn="ctr">
              <a:defRPr/>
            </a:pPr>
            <a:endParaRPr lang="ru-RU" sz="160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565568" y="2124037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Военно-патриотический маршрут «Дорогой памяти…»</a:t>
            </a: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568664" y="1280559"/>
            <a:ext cx="6624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Военно-патриотический маршрут «Вечной памятью живы…»</a:t>
            </a:r>
            <a:endParaRPr lang="ru-RU" sz="1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568664" y="1714926"/>
            <a:ext cx="6624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Туристический маршрут «По шагам истории Петриковщины»</a:t>
            </a:r>
            <a:endParaRPr lang="ru-RU" sz="15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568664" y="2539916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Мемориальный комплекс «Аллея Героев»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564568" y="2952393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Военно-патриотический маршрут «Лоевщина в сиянии веков»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564568" y="3390494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Военно-патриотический маршрут «По дороге памяти и скорби»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232248" cy="144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ttp://photos.wikimapia.org/p/00/04/40/04/64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714926"/>
            <a:ext cx="2232248" cy="1686962"/>
          </a:xfrm>
          <a:prstGeom prst="rect">
            <a:avLst/>
          </a:prstGeom>
          <a:noFill/>
        </p:spPr>
      </p:pic>
      <p:pic>
        <p:nvPicPr>
          <p:cNvPr id="12" name="Picture 2" descr="D:\Юлия\ПРЕЗЕНТАЦИИ\Презентация пилотного\Фото с маршрута\3rJ5u9lSCz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48941"/>
            <a:ext cx="2232248" cy="1471081"/>
          </a:xfrm>
          <a:prstGeom prst="rect">
            <a:avLst/>
          </a:prstGeom>
          <a:noFill/>
        </p:spPr>
      </p:pic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539552" y="4155926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Туристический маршрут «Дорогами войны»</a:t>
            </a: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539552" y="3800899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Туристический маршрут «Памяць </a:t>
            </a:r>
            <a:r>
              <a:rPr lang="ru-RU" sz="1550" b="1" dirty="0" err="1" smtClean="0">
                <a:latin typeface="Arial" pitchFamily="34" charset="0"/>
                <a:cs typeface="Arial" pitchFamily="34" charset="0"/>
              </a:rPr>
              <a:t>аб</a:t>
            </a: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 м</a:t>
            </a:r>
            <a:r>
              <a:rPr lang="be-BY" sz="1550" b="1" dirty="0" smtClean="0">
                <a:latin typeface="Arial" pitchFamily="34" charset="0"/>
                <a:cs typeface="Arial" pitchFamily="34" charset="0"/>
              </a:rPr>
              <a:t>інулай вайне</a:t>
            </a: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3568" y="51470"/>
            <a:ext cx="619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 Black" pitchFamily="34" charset="0"/>
              </a:rPr>
              <a:t>Пилотный проект включает: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1520" y="4227934"/>
            <a:ext cx="288032" cy="2880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568664" y="859634"/>
            <a:ext cx="6624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Мемориальный комплекс «Партизанская криничка» </a:t>
            </a:r>
            <a:endParaRPr lang="ru-RU" sz="15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35;p25"/>
          <p:cNvSpPr/>
          <p:nvPr/>
        </p:nvSpPr>
        <p:spPr>
          <a:xfrm rot="-5400000" flipH="1">
            <a:off x="5265837" y="1258290"/>
            <a:ext cx="1707654" cy="6048672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107504" y="2139702"/>
            <a:ext cx="351407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Google Shape;135;p25"/>
          <p:cNvSpPr/>
          <p:nvPr/>
        </p:nvSpPr>
        <p:spPr>
          <a:xfrm flipH="1">
            <a:off x="26720" y="4416579"/>
            <a:ext cx="3059832" cy="699543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Black" pitchFamily="34" charset="0"/>
              </a:rPr>
              <a:t>Объект проекта</a:t>
            </a:r>
            <a:endParaRPr dirty="0">
              <a:latin typeface="Arial Black" pitchFamily="34" charset="0"/>
            </a:endParaRPr>
          </a:p>
        </p:txBody>
      </p:sp>
      <p:sp>
        <p:nvSpPr>
          <p:cNvPr id="16" name="Text Box 84"/>
          <p:cNvSpPr txBox="1">
            <a:spLocks noGrp="1" noChangeArrowheads="1"/>
          </p:cNvSpPr>
          <p:nvPr>
            <p:ph type="title"/>
          </p:nvPr>
        </p:nvSpPr>
        <p:spPr>
          <a:xfrm>
            <a:off x="3095328" y="3363838"/>
            <a:ext cx="6048672" cy="144016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lnSpc>
                <a:spcPts val="1800"/>
              </a:lnSpc>
              <a:spcBef>
                <a:spcPct val="50000"/>
              </a:spcBef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рамках проекта проводится реконструкция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военно-исторического комплекса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«ПАРТИЗАНСКАЯ КРИНИЧКА»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места базирования партизанского отряда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«Большевик»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 годы Великой Отечественной войны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Unаtitled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3478"/>
            <a:ext cx="6390419" cy="33123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48" y="2824114"/>
            <a:ext cx="2382228" cy="145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10939" y="4785950"/>
            <a:ext cx="17570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Гомель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gsmu.by/upload/images/stories/news2022/187/g4g6eDHMk1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49" y="198321"/>
            <a:ext cx="2382228" cy="25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8249"/>
            <a:ext cx="4499992" cy="22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35;p25"/>
          <p:cNvSpPr/>
          <p:nvPr/>
        </p:nvSpPr>
        <p:spPr>
          <a:xfrm rot="-5400000" flipH="1">
            <a:off x="7178615" y="-950428"/>
            <a:ext cx="699542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5;p25"/>
          <p:cNvSpPr/>
          <p:nvPr/>
        </p:nvSpPr>
        <p:spPr>
          <a:xfrm flipH="1">
            <a:off x="0" y="0"/>
            <a:ext cx="5940153" cy="699543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ЧЕМ ЖЕ УНИКАЛЬНЫ ЭТИ МАРШРУТЫ?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2787774"/>
            <a:ext cx="144016" cy="2355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237;p34"/>
          <p:cNvSpPr/>
          <p:nvPr/>
        </p:nvSpPr>
        <p:spPr>
          <a:xfrm flipH="1">
            <a:off x="4427984" y="2787775"/>
            <a:ext cx="4716016" cy="2355726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Военно-патриотический маршрут «Вечной памятью живы…»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Мемориальный комплекс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«ОЛА»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появился на месте уничтожения фашистами             14 января 1944 года 1758 человек, из них 950 детей - жителей двенадцати близлежащих деревень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8B2CED-1698-4247-B9A3-AFBC11C31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04" y="699542"/>
            <a:ext cx="2880320" cy="1923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50F7D0-D2F8-46FA-BD23-D5B0996354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699542"/>
            <a:ext cx="2910833" cy="19442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66FD0-FFDF-4640-8200-DA6464B27C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836" y="699542"/>
            <a:ext cx="2880320" cy="19238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2787774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15608" y="4810173"/>
            <a:ext cx="35283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Светлогорский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Google Shape;135;p25"/>
          <p:cNvSpPr/>
          <p:nvPr/>
        </p:nvSpPr>
        <p:spPr>
          <a:xfrm flipH="1">
            <a:off x="6416748" y="129104"/>
            <a:ext cx="2223276" cy="44133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Black" pitchFamily="34" charset="0"/>
              </a:rPr>
              <a:t>Объект проекта</a:t>
            </a:r>
            <a:endParaRPr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643758"/>
            <a:ext cx="4499993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s://fb.ru/misc/i/gallery/100497/28109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43758"/>
            <a:ext cx="4499992" cy="2499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37;p34"/>
          <p:cNvSpPr/>
          <p:nvPr/>
        </p:nvSpPr>
        <p:spPr>
          <a:xfrm flipH="1">
            <a:off x="4355976" y="0"/>
            <a:ext cx="4788024" cy="252028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Военно-патриотический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маршрут «Вечной памятью живы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…»</a:t>
            </a:r>
          </a:p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Мемориальный комплекс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Памятник детям жертвам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Великой Отечественной войны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1941-1945 годов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место одного из крупнейших </a:t>
            </a:r>
            <a:b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пересыльно</a:t>
            </a: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-накопительных лагерей </a:t>
            </a:r>
            <a:b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1944 года, где содержались дети в возрасте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8 до 14 лет</a:t>
            </a:r>
          </a:p>
          <a:p>
            <a:pPr algn="ctr"/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Google Shape;135;p25"/>
          <p:cNvSpPr/>
          <p:nvPr/>
        </p:nvSpPr>
        <p:spPr>
          <a:xfrm flipH="1">
            <a:off x="-1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Black" pitchFamily="34" charset="0"/>
              </a:rPr>
              <a:t>Объект проекта</a:t>
            </a:r>
            <a:endParaRPr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0"/>
            <a:ext cx="14401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54260" y="2499742"/>
            <a:ext cx="925252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39E9E2-D641-48E8-9C23-83A0C89CF7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499993" cy="24997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57860" y="4774168"/>
            <a:ext cx="3240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Жлобинский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759"/>
            <a:ext cx="4499992" cy="249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7E274A-DCB5-4616-93D5-72EC98F6A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43759"/>
            <a:ext cx="4499992" cy="2499742"/>
          </a:xfrm>
          <a:prstGeom prst="rect">
            <a:avLst/>
          </a:prstGeom>
        </p:spPr>
      </p:pic>
      <p:sp>
        <p:nvSpPr>
          <p:cNvPr id="8" name="Google Shape;237;p34"/>
          <p:cNvSpPr/>
          <p:nvPr/>
        </p:nvSpPr>
        <p:spPr>
          <a:xfrm flipH="1">
            <a:off x="4572000" y="0"/>
            <a:ext cx="4572000" cy="252028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Военно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патриотический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маршрут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Вечной памятью живы…»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Мемориал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Операция Багратион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- место начала масштабного освобождения Беларуси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0"/>
            <a:ext cx="14401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9974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135;p25"/>
          <p:cNvSpPr/>
          <p:nvPr/>
        </p:nvSpPr>
        <p:spPr>
          <a:xfrm flipH="1">
            <a:off x="-1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84168" y="4774168"/>
            <a:ext cx="30598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Светлогорский район 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укреп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9501"/>
            <a:ext cx="4320480" cy="267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167;p27"/>
          <p:cNvSpPr/>
          <p:nvPr/>
        </p:nvSpPr>
        <p:spPr>
          <a:xfrm rot="5400000">
            <a:off x="874702" y="-874702"/>
            <a:ext cx="239296" cy="19887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 descr="укреп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123478"/>
            <a:ext cx="1512168" cy="935681"/>
          </a:xfrm>
          <a:prstGeom prst="rect">
            <a:avLst/>
          </a:prstGeom>
        </p:spPr>
      </p:pic>
      <p:pic>
        <p:nvPicPr>
          <p:cNvPr id="12" name="Рисунок 11" descr="укреп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9782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укреп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3363838"/>
            <a:ext cx="273579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укреп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7784" y="3363838"/>
            <a:ext cx="265630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237;p34"/>
          <p:cNvSpPr/>
          <p:nvPr/>
        </p:nvSpPr>
        <p:spPr>
          <a:xfrm flipH="1">
            <a:off x="4644008" y="0"/>
            <a:ext cx="4499992" cy="3240360"/>
          </a:xfrm>
          <a:prstGeom prst="rect">
            <a:avLst/>
          </a:prstGeom>
          <a:gradFill>
            <a:gsLst>
              <a:gs pos="0">
                <a:srgbClr val="908269">
                  <a:alpha val="9000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Военно-патриотический маршрут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 шагам истории Петриковщины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маршрут входит линия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ДОТов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где ежегодно проводится военно-историческая реконструкция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«Огненные рубежи 1941 года»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посвященная увековечению памяти защитников Отечества, павших 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обороне Мозырского укрепрайона 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июле-августе 1941 года.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Google Shape;135;p25"/>
          <p:cNvSpPr/>
          <p:nvPr/>
        </p:nvSpPr>
        <p:spPr>
          <a:xfrm flipH="1">
            <a:off x="-1" y="4443957"/>
            <a:ext cx="3059832" cy="699543"/>
          </a:xfrm>
          <a:prstGeom prst="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 smtClean="0">
                <a:latin typeface="Arial Black" pitchFamily="34" charset="0"/>
              </a:rPr>
              <a:t>Объект </a:t>
            </a:r>
            <a:r>
              <a:rPr lang="ru-RU" dirty="0">
                <a:latin typeface="Arial Black" pitchFamily="34" charset="0"/>
              </a:rPr>
              <a:t>проекта</a:t>
            </a:r>
          </a:p>
        </p:txBody>
      </p:sp>
      <p:pic>
        <p:nvPicPr>
          <p:cNvPr id="11" name="Рисунок 10" descr="укреп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2139702"/>
            <a:ext cx="153922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12160" y="4774168"/>
            <a:ext cx="313184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Петриковский район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 Project Proposal by Slidesgo</Template>
  <TotalTime>841</TotalTime>
  <Words>631</Words>
  <Application>Microsoft Office PowerPoint</Application>
  <PresentationFormat>Экран (16:9)</PresentationFormat>
  <Paragraphs>107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Montserrat Black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 КОНЦЕПЦИЯ ПРОЕКТА</vt:lpstr>
      <vt:lpstr>Презентация PowerPoint</vt:lpstr>
      <vt:lpstr>В рамках проекта проводится реконструкция  военно-исторического комплекса  «ПАРТИЗАНСКАЯ КРИНИЧКА»,  места базирования партизанского отряда «Большевик» 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140</cp:revision>
  <dcterms:created xsi:type="dcterms:W3CDTF">2021-03-02T11:18:52Z</dcterms:created>
  <dcterms:modified xsi:type="dcterms:W3CDTF">2022-06-06T05:32:52Z</dcterms:modified>
</cp:coreProperties>
</file>